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67" r:id="rId2"/>
    <p:sldId id="266" r:id="rId3"/>
    <p:sldId id="274" r:id="rId4"/>
    <p:sldId id="275" r:id="rId5"/>
    <p:sldId id="276" r:id="rId6"/>
    <p:sldId id="278" r:id="rId7"/>
    <p:sldId id="283" r:id="rId8"/>
    <p:sldId id="279" r:id="rId9"/>
    <p:sldId id="280" r:id="rId10"/>
    <p:sldId id="281" r:id="rId11"/>
    <p:sldId id="284" r:id="rId12"/>
    <p:sldId id="285" r:id="rId13"/>
    <p:sldId id="286" r:id="rId14"/>
    <p:sldId id="287" r:id="rId15"/>
    <p:sldId id="288" r:id="rId16"/>
    <p:sldId id="292" r:id="rId17"/>
    <p:sldId id="289" r:id="rId18"/>
    <p:sldId id="290" r:id="rId19"/>
    <p:sldId id="293" r:id="rId20"/>
    <p:sldId id="294" r:id="rId21"/>
    <p:sldId id="295" r:id="rId22"/>
    <p:sldId id="296" r:id="rId23"/>
    <p:sldId id="298" r:id="rId24"/>
    <p:sldId id="301" r:id="rId25"/>
    <p:sldId id="299" r:id="rId26"/>
    <p:sldId id="302" r:id="rId27"/>
    <p:sldId id="273" r:id="rId28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9933"/>
    <a:srgbClr val="CEE63E"/>
    <a:srgbClr val="68B305"/>
    <a:srgbClr val="77CC06"/>
    <a:srgbClr val="339966"/>
    <a:srgbClr val="006600"/>
    <a:srgbClr val="33CC33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2" autoAdjust="0"/>
    <p:restoredTop sz="94660"/>
  </p:normalViewPr>
  <p:slideViewPr>
    <p:cSldViewPr>
      <p:cViewPr varScale="1">
        <p:scale>
          <a:sx n="95" d="100"/>
          <a:sy n="95" d="100"/>
        </p:scale>
        <p:origin x="141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194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FD82295-0E41-4645-BFED-F3E4E3ECA5C1}" type="datetimeFigureOut">
              <a:rPr lang="fr-FR" smtClean="0"/>
              <a:t>22/01/2020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FCF22A9-1505-40F8-A6F8-0CD4D2D883C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681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5F4B0DB-0FA6-43B3-9082-7BEBD37B38AD}" type="datetimeFigureOut">
              <a:rPr lang="fr-FR" smtClean="0"/>
              <a:t>22/01/2020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675F907-41B3-4B35-8B36-0C27FD91B81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3181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65820" y="1975854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7" name="ZoneTexte 6"/>
          <p:cNvSpPr txBox="1"/>
          <p:nvPr userDrawn="1"/>
        </p:nvSpPr>
        <p:spPr>
          <a:xfrm>
            <a:off x="4301970" y="6500299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Arial Narrow" panose="020B0606020202030204" pitchFamily="34" charset="0"/>
              </a:rPr>
              <a:t>16 mai 2019</a:t>
            </a:r>
            <a:endParaRPr lang="fr-FR" sz="16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9C6E8-31D6-4EF2-B80F-441289BEEE31}" type="datetime1">
              <a:rPr lang="fr-FR" smtClean="0"/>
              <a:t>22/01/2020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15F5E-8DEE-420B-BB94-ACB04BFC3C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F87AB-805B-4806-A650-EB3F09AF6E1F}" type="datetime1">
              <a:rPr lang="fr-FR" smtClean="0"/>
              <a:t>22/01/2020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15F5E-8DEE-420B-BB94-ACB04BFC3C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 b="1">
                <a:solidFill>
                  <a:srgbClr val="C0000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="1">
                <a:solidFill>
                  <a:srgbClr val="002060"/>
                </a:solidFill>
                <a:latin typeface="Arial Narrow" panose="020B0606020202030204" pitchFamily="34" charset="0"/>
              </a:defRPr>
            </a:lvl1pPr>
            <a:lvl2pPr>
              <a:defRPr sz="2000" b="1">
                <a:latin typeface="Arial Narrow" panose="020B0606020202030204" pitchFamily="34" charset="0"/>
              </a:defRPr>
            </a:lvl2pPr>
            <a:lvl3pPr>
              <a:defRPr sz="1800">
                <a:latin typeface="Arial Narrow" panose="020B0606020202030204" pitchFamily="34" charset="0"/>
              </a:defRPr>
            </a:lvl3pPr>
            <a:lvl4pPr>
              <a:defRPr sz="1600">
                <a:latin typeface="Arial Narrow" panose="020B0606020202030204" pitchFamily="34" charset="0"/>
              </a:defRPr>
            </a:lvl4pPr>
            <a:lvl5pPr>
              <a:defRPr sz="16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1F134-5C46-41E5-9B79-F6674D54037C}" type="datetime1">
              <a:rPr lang="fr-FR" smtClean="0"/>
              <a:t>22/01/2020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6951D-5005-4ECF-ADCC-8803C41C2B0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F488-492E-42E5-865D-0AEE223B0B65}" type="datetime1">
              <a:rPr lang="fr-FR" smtClean="0"/>
              <a:t>22/01/2020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15F5E-8DEE-420B-BB94-ACB04BFC3C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74228-534F-40F3-9D52-F24292294502}" type="datetime1">
              <a:rPr lang="fr-FR" smtClean="0"/>
              <a:t>22/01/2020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15F5E-8DEE-420B-BB94-ACB04BFC3C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rgbClr val="C0000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002060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 b="1">
                <a:latin typeface="Arial Narrow" panose="020B0606020202030204" pitchFamily="34" charset="0"/>
              </a:defRPr>
            </a:lvl1pPr>
            <a:lvl2pPr>
              <a:defRPr sz="1800">
                <a:latin typeface="Arial Narrow" panose="020B0606020202030204" pitchFamily="34" charset="0"/>
              </a:defRPr>
            </a:lvl2pPr>
            <a:lvl3pPr>
              <a:defRPr sz="1600">
                <a:latin typeface="Arial Narrow" panose="020B0606020202030204" pitchFamily="34" charset="0"/>
              </a:defRPr>
            </a:lvl3pPr>
            <a:lvl4pPr>
              <a:defRPr sz="1600">
                <a:latin typeface="Arial Narrow" panose="020B0606020202030204" pitchFamily="34" charset="0"/>
              </a:defRPr>
            </a:lvl4pPr>
            <a:lvl5pPr>
              <a:defRPr sz="1600">
                <a:latin typeface="Arial Narrow" panose="020B0606020202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lang="fr-FR" sz="2000" b="1" kern="1200" dirty="0" smtClean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>
            <a:normAutofit/>
          </a:bodyPr>
          <a:lstStyle>
            <a:lvl1pPr>
              <a:defRPr sz="1800" b="1">
                <a:latin typeface="Arial Narrow" panose="020B0606020202030204" pitchFamily="34" charset="0"/>
              </a:defRPr>
            </a:lvl1pPr>
            <a:lvl2pPr>
              <a:defRPr sz="1800">
                <a:latin typeface="Arial Narrow" panose="020B0606020202030204" pitchFamily="34" charset="0"/>
              </a:defRPr>
            </a:lvl2pPr>
            <a:lvl3pPr>
              <a:defRPr sz="1600">
                <a:latin typeface="Arial Narrow" panose="020B0606020202030204" pitchFamily="34" charset="0"/>
              </a:defRPr>
            </a:lvl3pPr>
            <a:lvl4pPr>
              <a:defRPr sz="1600">
                <a:latin typeface="Arial Narrow" panose="020B0606020202030204" pitchFamily="34" charset="0"/>
              </a:defRPr>
            </a:lvl4pPr>
            <a:lvl5pPr>
              <a:defRPr sz="1600">
                <a:latin typeface="Arial Narrow" panose="020B0606020202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7CF1-7876-4B7A-9E11-A0C5B88B21CB}" type="datetime1">
              <a:rPr lang="fr-FR" smtClean="0"/>
              <a:t>22/01/2020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15F5E-8DEE-420B-BB94-ACB04BFC3C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419C-8EB0-44F7-9B32-804A6ECDC995}" type="datetime1">
              <a:rPr lang="fr-FR" smtClean="0"/>
              <a:t>22/01/2020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15F5E-8DEE-420B-BB94-ACB04BFC3C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3931-A398-4712-A27F-4076A896F127}" type="datetime1">
              <a:rPr lang="fr-FR" smtClean="0"/>
              <a:t>22/01/2020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15F5E-8DEE-420B-BB94-ACB04BFC3C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9E17-76CC-4593-979B-B58267CC6136}" type="datetime1">
              <a:rPr lang="fr-FR" smtClean="0"/>
              <a:t>22/01/2020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15F5E-8DEE-420B-BB94-ACB04BFC3C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3638E-2BE4-4110-9CD8-469E7B0038E0}" type="datetime1">
              <a:rPr lang="fr-FR" smtClean="0"/>
              <a:t>22/01/2020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15F5E-8DEE-420B-BB94-ACB04BFC3C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" y="5793169"/>
            <a:ext cx="1329461" cy="1055518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8077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E8021-76F5-4E9B-9DAF-19424B3FFB54}" type="datetime1">
              <a:rPr lang="fr-FR" smtClean="0"/>
              <a:t>22/01/2020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15F5E-8DEE-420B-BB94-ACB04BFC3C5F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32" name="Groupe 31"/>
          <p:cNvGrpSpPr/>
          <p:nvPr userDrawn="1"/>
        </p:nvGrpSpPr>
        <p:grpSpPr>
          <a:xfrm>
            <a:off x="3275856" y="155342"/>
            <a:ext cx="5784576" cy="6566135"/>
            <a:chOff x="-1476672" y="620688"/>
            <a:chExt cx="9001000" cy="7632848"/>
          </a:xfrm>
        </p:grpSpPr>
        <p:sp>
          <p:nvSpPr>
            <p:cNvPr id="33" name="Ellipse 32"/>
            <p:cNvSpPr/>
            <p:nvPr/>
          </p:nvSpPr>
          <p:spPr>
            <a:xfrm>
              <a:off x="-828600" y="1844824"/>
              <a:ext cx="1872208" cy="1818717"/>
            </a:xfrm>
            <a:prstGeom prst="ellipse">
              <a:avLst/>
            </a:prstGeom>
            <a:solidFill>
              <a:srgbClr val="CEE63E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34" name="Ellipse 33"/>
            <p:cNvSpPr/>
            <p:nvPr/>
          </p:nvSpPr>
          <p:spPr>
            <a:xfrm>
              <a:off x="3491880" y="5210683"/>
              <a:ext cx="1872208" cy="181871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35" name="Ellipse 34"/>
            <p:cNvSpPr/>
            <p:nvPr/>
          </p:nvSpPr>
          <p:spPr>
            <a:xfrm>
              <a:off x="3275856" y="1052736"/>
              <a:ext cx="4248472" cy="4127087"/>
            </a:xfrm>
            <a:prstGeom prst="ellipse">
              <a:avLst/>
            </a:prstGeom>
            <a:solidFill>
              <a:srgbClr val="0066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36" name="Ellipse 35"/>
            <p:cNvSpPr/>
            <p:nvPr/>
          </p:nvSpPr>
          <p:spPr>
            <a:xfrm>
              <a:off x="899592" y="620688"/>
              <a:ext cx="2520280" cy="2448272"/>
            </a:xfrm>
            <a:prstGeom prst="ellipse">
              <a:avLst/>
            </a:prstGeom>
            <a:solidFill>
              <a:srgbClr val="68B305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37" name="Ellipse 36"/>
            <p:cNvSpPr/>
            <p:nvPr/>
          </p:nvSpPr>
          <p:spPr>
            <a:xfrm>
              <a:off x="-1476672" y="1556792"/>
              <a:ext cx="6912768" cy="6696744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38" name="Ellipse 37"/>
            <p:cNvSpPr/>
            <p:nvPr/>
          </p:nvSpPr>
          <p:spPr>
            <a:xfrm>
              <a:off x="-1260648" y="1772816"/>
              <a:ext cx="6480720" cy="6264696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39" name="Ellipse 38"/>
            <p:cNvSpPr/>
            <p:nvPr/>
          </p:nvSpPr>
          <p:spPr>
            <a:xfrm>
              <a:off x="-1044624" y="1988840"/>
              <a:ext cx="6048672" cy="5832648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800" dirty="0"/>
            </a:p>
          </p:txBody>
        </p:sp>
        <p:sp>
          <p:nvSpPr>
            <p:cNvPr id="40" name="Ellipse 39"/>
            <p:cNvSpPr/>
            <p:nvPr/>
          </p:nvSpPr>
          <p:spPr>
            <a:xfrm>
              <a:off x="-892224" y="2204864"/>
              <a:ext cx="5680248" cy="5472608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41" name="Ellipse 40"/>
            <p:cNvSpPr/>
            <p:nvPr/>
          </p:nvSpPr>
          <p:spPr>
            <a:xfrm>
              <a:off x="-739824" y="2420888"/>
              <a:ext cx="5311824" cy="5040560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42" name="Ellipse 41"/>
            <p:cNvSpPr/>
            <p:nvPr/>
          </p:nvSpPr>
          <p:spPr>
            <a:xfrm>
              <a:off x="-540568" y="2636912"/>
              <a:ext cx="4896544" cy="4653136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</p:grpSp>
      <p:graphicFrame>
        <p:nvGraphicFramePr>
          <p:cNvPr id="43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048344518"/>
              </p:ext>
            </p:extLst>
          </p:nvPr>
        </p:nvGraphicFramePr>
        <p:xfrm>
          <a:off x="8054727" y="0"/>
          <a:ext cx="1089273" cy="919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6" name="Acrobat Document" r:id="rId15" imgW="9820014" imgH="6219815" progId="Acrobat.Document.2015">
                  <p:embed/>
                </p:oleObj>
              </mc:Choice>
              <mc:Fallback>
                <p:oleObj name="Acrobat Document" r:id="rId15" imgW="9820014" imgH="6219815" progId="Acrobat.Document.20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4727" y="0"/>
                        <a:ext cx="1089273" cy="9196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-609600" y="908720"/>
            <a:ext cx="10363200" cy="1470025"/>
          </a:xfrm>
        </p:spPr>
        <p:txBody>
          <a:bodyPr>
            <a:normAutofit/>
          </a:bodyPr>
          <a:lstStyle/>
          <a:p>
            <a:r>
              <a:rPr lang="fr-FR" sz="6000" b="1" dirty="0">
                <a:solidFill>
                  <a:srgbClr val="C00000"/>
                </a:solidFill>
                <a:latin typeface="Arial Narrow" panose="020B0606020202030204" pitchFamily="34" charset="0"/>
              </a:rPr>
              <a:t>Bienvenue à HandiConsult34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0" y="3068960"/>
            <a:ext cx="9144000" cy="1752600"/>
          </a:xfrm>
        </p:spPr>
        <p:txBody>
          <a:bodyPr>
            <a:normAutofit/>
          </a:bodyPr>
          <a:lstStyle/>
          <a:p>
            <a:r>
              <a:rPr lang="fr-FR" sz="2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Accueillir et accompagner vos soins</a:t>
            </a:r>
          </a:p>
          <a:p>
            <a:endParaRPr lang="fr-FR" sz="2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r>
              <a:rPr lang="fr-FR" b="1" dirty="0">
                <a:solidFill>
                  <a:srgbClr val="C00000"/>
                </a:solidFill>
                <a:latin typeface="Arial Narrow" panose="020B0606020202030204" pitchFamily="34" charset="0"/>
              </a:rPr>
              <a:t>VISITE VITUELLE – DIAPORAMA PHOTOS</a:t>
            </a:r>
          </a:p>
          <a:p>
            <a:endParaRPr lang="fr-FR" sz="2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59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0" y="0"/>
            <a:ext cx="9144000" cy="683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1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6" name="Titre 2"/>
          <p:cNvSpPr>
            <a:spLocks noGrp="1"/>
          </p:cNvSpPr>
          <p:nvPr>
            <p:ph type="title"/>
          </p:nvPr>
        </p:nvSpPr>
        <p:spPr>
          <a:xfrm>
            <a:off x="34900" y="8607"/>
            <a:ext cx="8885559" cy="908720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/>
              <a:t>Entrée vers salle attente et secrétariat  </a:t>
            </a:r>
            <a:endParaRPr lang="fr-FR" sz="3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30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1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Titre 2"/>
          <p:cNvSpPr>
            <a:spLocks noGrp="1"/>
          </p:cNvSpPr>
          <p:nvPr>
            <p:ph type="title"/>
          </p:nvPr>
        </p:nvSpPr>
        <p:spPr>
          <a:xfrm>
            <a:off x="34900" y="8607"/>
            <a:ext cx="8885559" cy="908720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/>
              <a:t>Salle d’attente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8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6" name="Titre 2"/>
          <p:cNvSpPr>
            <a:spLocks noGrp="1"/>
          </p:cNvSpPr>
          <p:nvPr>
            <p:ph type="title"/>
          </p:nvPr>
        </p:nvSpPr>
        <p:spPr>
          <a:xfrm>
            <a:off x="0" y="8607"/>
            <a:ext cx="8920459" cy="684088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/>
              <a:t>Secrétariat</a:t>
            </a:r>
            <a:endParaRPr lang="fr-FR" sz="3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8498" y="1141859"/>
            <a:ext cx="6858000" cy="4572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0255" y="1444854"/>
            <a:ext cx="6173911" cy="466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4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6" name="Titre 2"/>
          <p:cNvSpPr>
            <a:spLocks noGrp="1"/>
          </p:cNvSpPr>
          <p:nvPr>
            <p:ph type="title"/>
          </p:nvPr>
        </p:nvSpPr>
        <p:spPr>
          <a:xfrm>
            <a:off x="34901" y="8606"/>
            <a:ext cx="1800796" cy="3996457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/>
              <a:t>Couloir</a:t>
            </a:r>
            <a:br>
              <a:rPr lang="fr-FR" sz="3600" dirty="0" smtClean="0"/>
            </a:br>
            <a:r>
              <a:rPr lang="fr-FR" sz="3600" dirty="0" smtClean="0"/>
              <a:t>vers les</a:t>
            </a:r>
            <a:br>
              <a:rPr lang="fr-FR" sz="3600" dirty="0" smtClean="0"/>
            </a:br>
            <a:r>
              <a:rPr lang="fr-FR" sz="3600" dirty="0" smtClean="0"/>
              <a:t>salles de </a:t>
            </a:r>
            <a:br>
              <a:rPr lang="fr-FR" sz="3600" dirty="0" smtClean="0"/>
            </a:br>
            <a:r>
              <a:rPr lang="fr-FR" sz="3600" dirty="0" smtClean="0"/>
              <a:t>soins </a:t>
            </a:r>
            <a:endParaRPr lang="fr-FR" sz="3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2856" y="-153144"/>
            <a:ext cx="6858000" cy="716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7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6" name="Titre 2"/>
          <p:cNvSpPr>
            <a:spLocks noGrp="1"/>
          </p:cNvSpPr>
          <p:nvPr>
            <p:ph type="title"/>
          </p:nvPr>
        </p:nvSpPr>
        <p:spPr>
          <a:xfrm>
            <a:off x="34900" y="8607"/>
            <a:ext cx="8885559" cy="908720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/>
              <a:t>Cabinet dentaire</a:t>
            </a:r>
            <a:endParaRPr lang="fr-FR" sz="3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16987" y="1773071"/>
            <a:ext cx="6101915" cy="406794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0"/>
            <a:ext cx="5076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8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6626" y="389768"/>
            <a:ext cx="6858000" cy="607846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8516"/>
            <a:ext cx="3096394" cy="206426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096394" cy="206426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2"/>
            <a:ext cx="3096394" cy="206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6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6" name="Titre 2"/>
          <p:cNvSpPr>
            <a:spLocks noGrp="1"/>
          </p:cNvSpPr>
          <p:nvPr>
            <p:ph type="title"/>
          </p:nvPr>
        </p:nvSpPr>
        <p:spPr>
          <a:xfrm>
            <a:off x="34900" y="8607"/>
            <a:ext cx="8885559" cy="908720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/>
              <a:t>Salle de soins de gynécologie-obstétrique</a:t>
            </a:r>
            <a:endParaRPr lang="fr-FR" sz="3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/>
          <a:stretch/>
        </p:blipFill>
        <p:spPr>
          <a:xfrm rot="5400000">
            <a:off x="-708609" y="1541920"/>
            <a:ext cx="6021288" cy="460972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5"/>
          <a:stretch/>
        </p:blipFill>
        <p:spPr>
          <a:xfrm rot="5400000">
            <a:off x="3877952" y="1565659"/>
            <a:ext cx="602989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6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" y="0"/>
            <a:ext cx="9144000" cy="686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51519" y="0"/>
            <a:ext cx="8885559" cy="908720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/>
              <a:t>Arrivée par la rue du Caducée : Entrée</a:t>
            </a:r>
            <a:endParaRPr lang="fr-FR" sz="360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328"/>
            <a:ext cx="9108504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5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6" name="Titre 2"/>
          <p:cNvSpPr>
            <a:spLocks noGrp="1"/>
          </p:cNvSpPr>
          <p:nvPr>
            <p:ph type="title"/>
          </p:nvPr>
        </p:nvSpPr>
        <p:spPr>
          <a:xfrm>
            <a:off x="34900" y="8607"/>
            <a:ext cx="8885559" cy="908720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/>
              <a:t>Cabinet ORL</a:t>
            </a:r>
            <a:endParaRPr lang="fr-FR" sz="3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3304" y="1143000"/>
            <a:ext cx="6858000" cy="4572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9"/>
          <a:stretch/>
        </p:blipFill>
        <p:spPr>
          <a:xfrm rot="5400000">
            <a:off x="-685652" y="1574055"/>
            <a:ext cx="601310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4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8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1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6" name="Titre 2"/>
          <p:cNvSpPr>
            <a:spLocks noGrp="1"/>
          </p:cNvSpPr>
          <p:nvPr>
            <p:ph type="title"/>
          </p:nvPr>
        </p:nvSpPr>
        <p:spPr>
          <a:xfrm>
            <a:off x="34900" y="8607"/>
            <a:ext cx="8885559" cy="684089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/>
              <a:t>Radiologie (panoramique dentaire): entrée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96652" y="1473349"/>
            <a:ext cx="6165304" cy="45719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5348" y="1473348"/>
            <a:ext cx="6165304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8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6" name="Titre 2"/>
          <p:cNvSpPr>
            <a:spLocks noGrp="1"/>
          </p:cNvSpPr>
          <p:nvPr>
            <p:ph type="title"/>
          </p:nvPr>
        </p:nvSpPr>
        <p:spPr>
          <a:xfrm>
            <a:off x="34900" y="8607"/>
            <a:ext cx="8885559" cy="684089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/>
              <a:t>Radiologie (panoramique dentaire): salle</a:t>
            </a:r>
            <a:endParaRPr lang="fr-FR" sz="36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" y="767159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6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6" name="Titre 2"/>
          <p:cNvSpPr>
            <a:spLocks noGrp="1"/>
          </p:cNvSpPr>
          <p:nvPr>
            <p:ph type="title"/>
          </p:nvPr>
        </p:nvSpPr>
        <p:spPr>
          <a:xfrm>
            <a:off x="34900" y="8607"/>
            <a:ext cx="8885559" cy="684089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/>
              <a:t>Radiologie (panoramique dentaire) : salle</a:t>
            </a:r>
            <a:endParaRPr lang="fr-FR" sz="3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22437"/>
            <a:ext cx="6858000" cy="4572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10" y="0"/>
            <a:ext cx="4576589" cy="348731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84" y="3501008"/>
            <a:ext cx="4576590" cy="335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1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6" name="Titre 2"/>
          <p:cNvSpPr>
            <a:spLocks noGrp="1"/>
          </p:cNvSpPr>
          <p:nvPr>
            <p:ph type="title"/>
          </p:nvPr>
        </p:nvSpPr>
        <p:spPr>
          <a:xfrm>
            <a:off x="34900" y="8607"/>
            <a:ext cx="8885559" cy="684089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/>
              <a:t>Espace d’attente calme-retrait enfants</a:t>
            </a:r>
            <a:endParaRPr lang="fr-FR" sz="3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/>
          <a:stretch/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7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9" y="2494060"/>
            <a:ext cx="9144000" cy="109470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154694" y="4105866"/>
            <a:ext cx="4256293" cy="46166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3399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www.handiconsult34.fr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835697" y="5238899"/>
            <a:ext cx="4894289" cy="46166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3399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handiconsult34@propara.fr</a:t>
            </a:r>
          </a:p>
        </p:txBody>
      </p:sp>
      <p:sp>
        <p:nvSpPr>
          <p:cNvPr id="11" name="Titre 3"/>
          <p:cNvSpPr txBox="1">
            <a:spLocks/>
          </p:cNvSpPr>
          <p:nvPr/>
        </p:nvSpPr>
        <p:spPr>
          <a:xfrm>
            <a:off x="-529952" y="627879"/>
            <a:ext cx="103632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6000" b="1">
                <a:solidFill>
                  <a:srgbClr val="C00000"/>
                </a:solidFill>
                <a:latin typeface="Arial Narrow" panose="020B0606020202030204" pitchFamily="34" charset="0"/>
              </a:rPr>
              <a:t>HandiConsult34</a:t>
            </a:r>
            <a:endParaRPr lang="fr-FR" sz="6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92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914400" y="0"/>
            <a:ext cx="10972800" cy="908720"/>
          </a:xfrm>
        </p:spPr>
        <p:txBody>
          <a:bodyPr>
            <a:normAutofit/>
          </a:bodyPr>
          <a:lstStyle/>
          <a:p>
            <a:r>
              <a:rPr lang="fr-FR" dirty="0" smtClean="0"/>
              <a:t>Arrivée par la rue du Caducée : Entrée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03" y="1"/>
            <a:ext cx="10261703" cy="685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512" y="1124719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8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8" name="Titre 2"/>
          <p:cNvSpPr>
            <a:spLocks noGrp="1"/>
          </p:cNvSpPr>
          <p:nvPr>
            <p:ph type="title"/>
          </p:nvPr>
        </p:nvSpPr>
        <p:spPr>
          <a:xfrm>
            <a:off x="251519" y="0"/>
            <a:ext cx="8885559" cy="908720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/>
              <a:t>Parking d’arrivée vers l’accueil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6775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Titre 2"/>
          <p:cNvSpPr>
            <a:spLocks noGrp="1"/>
          </p:cNvSpPr>
          <p:nvPr>
            <p:ph type="title"/>
          </p:nvPr>
        </p:nvSpPr>
        <p:spPr>
          <a:xfrm>
            <a:off x="34900" y="8607"/>
            <a:ext cx="8885559" cy="908720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/>
              <a:t>Cours d’accueil : HandiConsult est à droite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4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Titre 2"/>
          <p:cNvSpPr>
            <a:spLocks noGrp="1"/>
          </p:cNvSpPr>
          <p:nvPr>
            <p:ph type="title"/>
          </p:nvPr>
        </p:nvSpPr>
        <p:spPr>
          <a:xfrm>
            <a:off x="34900" y="8607"/>
            <a:ext cx="8885559" cy="908720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/>
              <a:t>Cours d’accueil : HandiConsult est à droite</a:t>
            </a:r>
            <a:endParaRPr lang="fr-FR" sz="3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1" y="905321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Titre 2"/>
          <p:cNvSpPr>
            <a:spLocks noGrp="1"/>
          </p:cNvSpPr>
          <p:nvPr>
            <p:ph type="title"/>
          </p:nvPr>
        </p:nvSpPr>
        <p:spPr>
          <a:xfrm>
            <a:off x="34900" y="8607"/>
            <a:ext cx="8885559" cy="908720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/>
              <a:t>Entrée HandiConsult34 (et </a:t>
            </a:r>
            <a:r>
              <a:rPr lang="fr-FR" sz="3600" dirty="0" err="1" smtClean="0"/>
              <a:t>hospit</a:t>
            </a:r>
            <a:r>
              <a:rPr lang="fr-FR" sz="3600" dirty="0" smtClean="0"/>
              <a:t>. de jour)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2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951D-5005-4ECF-ADCC-8803C41C2B0F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6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127</Words>
  <Application>Microsoft Office PowerPoint</Application>
  <PresentationFormat>Affichage à l'écran (4:3)</PresentationFormat>
  <Paragraphs>50</Paragraphs>
  <Slides>27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Arial</vt:lpstr>
      <vt:lpstr>Arial Narrow</vt:lpstr>
      <vt:lpstr>Calibri</vt:lpstr>
      <vt:lpstr>Verdana</vt:lpstr>
      <vt:lpstr>Thème Office</vt:lpstr>
      <vt:lpstr>Acrobat Document</vt:lpstr>
      <vt:lpstr>Bienvenue à HandiConsult34</vt:lpstr>
      <vt:lpstr>Arrivée par la rue du Caducée : Entrée</vt:lpstr>
      <vt:lpstr>Arrivée par la rue du Caducée : Entrée</vt:lpstr>
      <vt:lpstr>Parking d’arrivée vers l’accueil</vt:lpstr>
      <vt:lpstr>Présentation PowerPoint</vt:lpstr>
      <vt:lpstr>Cours d’accueil : HandiConsult est à droite</vt:lpstr>
      <vt:lpstr>Cours d’accueil : HandiConsult est à droite</vt:lpstr>
      <vt:lpstr>Entrée HandiConsult34 (et hospit. de jour)</vt:lpstr>
      <vt:lpstr>Présentation PowerPoint</vt:lpstr>
      <vt:lpstr>Présentation PowerPoint</vt:lpstr>
      <vt:lpstr>Entrée vers salle attente et secrétariat  </vt:lpstr>
      <vt:lpstr>Salle d’attente</vt:lpstr>
      <vt:lpstr>Secrétariat</vt:lpstr>
      <vt:lpstr>Couloir vers les salles de  soins </vt:lpstr>
      <vt:lpstr>Cabinet dentaire</vt:lpstr>
      <vt:lpstr>Présentation PowerPoint</vt:lpstr>
      <vt:lpstr>Salle de soins de gynécologie-obstétrique</vt:lpstr>
      <vt:lpstr>Présentation PowerPoint</vt:lpstr>
      <vt:lpstr>Présentation PowerPoint</vt:lpstr>
      <vt:lpstr>Cabinet ORL</vt:lpstr>
      <vt:lpstr>Présentation PowerPoint</vt:lpstr>
      <vt:lpstr>Présentation PowerPoint</vt:lpstr>
      <vt:lpstr>Radiologie (panoramique dentaire): entrée</vt:lpstr>
      <vt:lpstr>Radiologie (panoramique dentaire): salle</vt:lpstr>
      <vt:lpstr>Radiologie (panoramique dentaire) : salle</vt:lpstr>
      <vt:lpstr>Espace d’attente calme-retrait enfants</vt:lpstr>
      <vt:lpstr>Présentation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WITKOWSKI Alexis</dc:creator>
  <cp:lastModifiedBy>Michel DELCEY</cp:lastModifiedBy>
  <cp:revision>136</cp:revision>
  <cp:lastPrinted>2018-04-06T11:44:49Z</cp:lastPrinted>
  <dcterms:created xsi:type="dcterms:W3CDTF">2018-04-05T07:25:12Z</dcterms:created>
  <dcterms:modified xsi:type="dcterms:W3CDTF">2020-01-22T12:01:19Z</dcterms:modified>
</cp:coreProperties>
</file>